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2" r:id="rId5"/>
    <p:sldId id="258" r:id="rId6"/>
    <p:sldId id="259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/>
    <p:restoredTop sz="94200"/>
  </p:normalViewPr>
  <p:slideViewPr>
    <p:cSldViewPr snapToGrid="0" snapToObjects="1">
      <p:cViewPr varScale="1">
        <p:scale>
          <a:sx n="91" d="100"/>
          <a:sy n="91" d="100"/>
        </p:scale>
        <p:origin x="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EB35-E915-2E4E-9A3C-823D269933DB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1ACD-A9F3-FA49-A81B-C05682E4A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5FFD-1D54-C440-9060-1E37F6990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EBAAD-6357-A940-A022-CBE2E590D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528D15A6-FD9B-F14D-9DC2-C22BB95F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72" y="6076481"/>
            <a:ext cx="1574410" cy="9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E10D9-63C6-8A4C-A57D-5A3FC1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0EC-E9B5-5C43-AF96-1A76964DB87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3CB8B-B564-D34E-9637-8C907D7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E10D9-63C6-8A4C-A57D-5A3FC1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0EC-E9B5-5C43-AF96-1A76964DB87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3CB8B-B564-D34E-9637-8C907D7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E10D9-63C6-8A4C-A57D-5A3FC1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0EC-E9B5-5C43-AF96-1A76964DB87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3CB8B-B564-D34E-9637-8C907D7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3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0E034-A34C-3341-AFBD-74EAD0D9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456113"/>
          </a:xfrm>
          <a:solidFill>
            <a:schemeClr val="accent1"/>
          </a:solidFill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86108-47FA-E74A-A48F-42DCD591E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63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8D940-5E43-6B4C-9580-C50327810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12677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139FD7-1E4D-8147-AF18-85FE2F721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7926" y="953428"/>
            <a:ext cx="596587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BABEE-F035-CA4D-8C69-7F70192B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646AAF-509F-1942-8FDE-BEB8CDD6E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4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BC5EB9-4971-E14D-8C6E-17AD50EF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50331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C3FDE4-635D-4846-AB56-33330F97F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5264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34691D-7B57-2540-B2AE-3418E9E3B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50331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A7842-C50F-FC46-9EC5-25F8A9BA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F8F719-7386-B543-8352-47CF7244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30ACF-3ED0-394F-A9E3-D1C0B6005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BF281-2423-E649-96F1-0B4C529CC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10EC-E9B5-5C43-AF96-1A76964DB87C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AA08C-1E9E-354A-B9DF-DD6143A25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2FDDACAE-8DCC-A74B-A877-EA6BE3ADEA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1433" y="6080082"/>
            <a:ext cx="1573130" cy="9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9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e:Insperity logo.sv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816603"/>
            <a:ext cx="9334499" cy="2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17"/>
            <a:ext cx="12192000" cy="835746"/>
          </a:xfrm>
        </p:spPr>
        <p:txBody>
          <a:bodyPr/>
          <a:lstStyle/>
          <a:p>
            <a:r>
              <a:rPr lang="en-US" dirty="0" smtClean="0"/>
              <a:t>Insperity Premier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3616"/>
            <a:ext cx="10515600" cy="2251381"/>
          </a:xfrm>
        </p:spPr>
      </p:pic>
      <p:sp>
        <p:nvSpPr>
          <p:cNvPr id="5" name="Frame 4"/>
          <p:cNvSpPr/>
          <p:nvPr/>
        </p:nvSpPr>
        <p:spPr>
          <a:xfrm>
            <a:off x="8721969" y="2335237"/>
            <a:ext cx="2039816" cy="6049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0861431" y="2498499"/>
            <a:ext cx="984738" cy="278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0" y="3874550"/>
            <a:ext cx="3174892" cy="25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83"/>
            <a:ext cx="12192000" cy="1325563"/>
          </a:xfrm>
        </p:spPr>
        <p:txBody>
          <a:bodyPr/>
          <a:lstStyle/>
          <a:p>
            <a:r>
              <a:rPr lang="en-US" dirty="0" smtClean="0"/>
              <a:t>Insperity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456" y="1645840"/>
            <a:ext cx="8958543" cy="4351338"/>
          </a:xfrm>
        </p:spPr>
        <p:txBody>
          <a:bodyPr/>
          <a:lstStyle/>
          <a:p>
            <a:r>
              <a:rPr lang="en-US" dirty="0" smtClean="0"/>
              <a:t>Paycheck: </a:t>
            </a:r>
            <a:r>
              <a:rPr lang="en-US" dirty="0" smtClean="0"/>
              <a:t>paystubs, year to </a:t>
            </a:r>
            <a:r>
              <a:rPr lang="en-US" dirty="0" smtClean="0"/>
              <a:t>date pay, tax documents (W-4s</a:t>
            </a:r>
            <a:r>
              <a:rPr lang="en-US" dirty="0" smtClean="0"/>
              <a:t>, </a:t>
            </a:r>
            <a:r>
              <a:rPr lang="en-US" dirty="0" smtClean="0"/>
              <a:t>W-2s), </a:t>
            </a:r>
            <a:r>
              <a:rPr lang="en-US" dirty="0" smtClean="0"/>
              <a:t>direct deposit</a:t>
            </a:r>
          </a:p>
          <a:p>
            <a:r>
              <a:rPr lang="en-US" dirty="0" smtClean="0"/>
              <a:t>Benefits: Health, Dental, Vision, Life, Beneficiaries, dependents, </a:t>
            </a:r>
            <a:r>
              <a:rPr lang="en-US" dirty="0" smtClean="0"/>
              <a:t>&amp; more</a:t>
            </a:r>
            <a:endParaRPr lang="en-US" dirty="0" smtClean="0"/>
          </a:p>
          <a:p>
            <a:r>
              <a:rPr lang="en-US" dirty="0" smtClean="0"/>
              <a:t>401(k): workplace retirement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Time </a:t>
            </a:r>
            <a:r>
              <a:rPr lang="en-US" dirty="0" smtClean="0"/>
              <a:t>and Attendance: PTO/Sick </a:t>
            </a:r>
            <a:r>
              <a:rPr lang="en-US" dirty="0" smtClean="0"/>
              <a:t>time, hour tracking</a:t>
            </a:r>
            <a:endParaRPr lang="en-US" dirty="0" smtClean="0"/>
          </a:p>
          <a:p>
            <a:r>
              <a:rPr lang="en-US" dirty="0" smtClean="0"/>
              <a:t>Training: hundreds of training sessions</a:t>
            </a:r>
          </a:p>
          <a:p>
            <a:r>
              <a:rPr lang="en-US" dirty="0" smtClean="0"/>
              <a:t>Wellbeing: employee assistance program, fitness programs, financial coaching, continued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5" y="1485692"/>
            <a:ext cx="2672862" cy="458182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419642" y="4839285"/>
            <a:ext cx="365760" cy="168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17"/>
            <a:ext cx="12192000" cy="760940"/>
          </a:xfrm>
        </p:spPr>
        <p:txBody>
          <a:bodyPr/>
          <a:lstStyle/>
          <a:p>
            <a:r>
              <a:rPr lang="en-US" smtClean="0"/>
              <a:t>PTO First Step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4"/>
          <a:stretch/>
        </p:blipFill>
        <p:spPr>
          <a:xfrm>
            <a:off x="4963886" y="2413736"/>
            <a:ext cx="4138840" cy="21974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3"/>
          <a:stretch/>
        </p:blipFill>
        <p:spPr>
          <a:xfrm>
            <a:off x="476477" y="987142"/>
            <a:ext cx="3619500" cy="4455886"/>
          </a:xfrm>
          <a:prstGeom prst="rect">
            <a:avLst/>
          </a:prstGeom>
        </p:spPr>
      </p:pic>
      <p:sp>
        <p:nvSpPr>
          <p:cNvPr id="6" name="Chevron 5"/>
          <p:cNvSpPr/>
          <p:nvPr/>
        </p:nvSpPr>
        <p:spPr>
          <a:xfrm>
            <a:off x="4237531" y="2624193"/>
            <a:ext cx="670645" cy="8563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/>
          <a:stretch/>
        </p:blipFill>
        <p:spPr>
          <a:xfrm>
            <a:off x="9057243" y="4149969"/>
            <a:ext cx="2853101" cy="2124909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>
            <a:off x="8571820" y="4843706"/>
            <a:ext cx="638629" cy="812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141" y="6090212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935113"/>
          </a:xfrm>
        </p:spPr>
        <p:txBody>
          <a:bodyPr/>
          <a:lstStyle/>
          <a:p>
            <a:r>
              <a:rPr lang="en-US" dirty="0" smtClean="0"/>
              <a:t>Paid Time-off Requests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2594730"/>
            <a:ext cx="6921500" cy="4172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4"/>
          <a:stretch/>
        </p:blipFill>
        <p:spPr>
          <a:xfrm>
            <a:off x="355599" y="1108451"/>
            <a:ext cx="8171543" cy="148627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7736114" y="1001485"/>
            <a:ext cx="899886" cy="6966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9079112" y="755384"/>
            <a:ext cx="518033" cy="1037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6985000" y="5892800"/>
            <a:ext cx="1502228" cy="8747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686" y="2424053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step will have your supervisors name (who the request is going to)</a:t>
            </a:r>
            <a:endParaRPr lang="en-US" sz="2000" dirty="0"/>
          </a:p>
        </p:txBody>
      </p:sp>
      <p:sp>
        <p:nvSpPr>
          <p:cNvPr id="14" name="Up Arrow 13"/>
          <p:cNvSpPr/>
          <p:nvPr/>
        </p:nvSpPr>
        <p:spPr>
          <a:xfrm>
            <a:off x="645885" y="1973942"/>
            <a:ext cx="420914" cy="957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6342" y="4925995"/>
            <a:ext cx="408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will only be able to select dates outside of the current pay period, other requests will have to be manually put in by </a:t>
            </a:r>
            <a:r>
              <a:rPr lang="en-US" sz="2000" smtClean="0"/>
              <a:t>your supervisor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563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Calendar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5" y="1683657"/>
            <a:ext cx="7478702" cy="4207020"/>
          </a:xfrm>
        </p:spPr>
      </p:pic>
      <p:sp>
        <p:nvSpPr>
          <p:cNvPr id="3" name="TextBox 2"/>
          <p:cNvSpPr txBox="1"/>
          <p:nvPr/>
        </p:nvSpPr>
        <p:spPr>
          <a:xfrm>
            <a:off x="8853714" y="2105025"/>
            <a:ext cx="2888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see when other people are going to be out of office. </a:t>
            </a:r>
          </a:p>
          <a:p>
            <a:endParaRPr lang="en-US" sz="2400" dirty="0"/>
          </a:p>
          <a:p>
            <a:r>
              <a:rPr lang="en-US" sz="2400" dirty="0" smtClean="0"/>
              <a:t>This is a good tool to use to see if any other team mates will be out at the same time.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0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PTO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2" y="2147455"/>
            <a:ext cx="11439556" cy="2339181"/>
          </a:xfrm>
        </p:spPr>
      </p:pic>
      <p:sp>
        <p:nvSpPr>
          <p:cNvPr id="6" name="Frame 5"/>
          <p:cNvSpPr/>
          <p:nvPr/>
        </p:nvSpPr>
        <p:spPr>
          <a:xfrm>
            <a:off x="10127673" y="2923309"/>
            <a:ext cx="1274618" cy="14386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02873" y="2327564"/>
            <a:ext cx="1690254" cy="8589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6113"/>
            <a:ext cx="12192000" cy="1042030"/>
          </a:xfrm>
        </p:spPr>
        <p:txBody>
          <a:bodyPr/>
          <a:lstStyle/>
          <a:p>
            <a:r>
              <a:rPr lang="en-US" dirty="0" smtClean="0"/>
              <a:t>Amount Taken/ Accrual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468"/>
          <a:stretch/>
        </p:blipFill>
        <p:spPr>
          <a:xfrm>
            <a:off x="128449" y="4994844"/>
            <a:ext cx="2854778" cy="144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22" y="2176799"/>
            <a:ext cx="8747011" cy="35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9"/>
          <a:stretch/>
        </p:blipFill>
        <p:spPr>
          <a:xfrm>
            <a:off x="253121" y="1454714"/>
            <a:ext cx="2616688" cy="29591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323721" y="4126686"/>
            <a:ext cx="464234" cy="815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253121" y="3179300"/>
            <a:ext cx="2461944" cy="5345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197" y="2813538"/>
            <a:ext cx="651803" cy="22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8590" y="1626945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***PTO will show up as a negative***</a:t>
            </a:r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6808763" y="1390151"/>
            <a:ext cx="4431323" cy="8429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33" y="1333879"/>
            <a:ext cx="4351337" cy="43513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2827606"/>
            <a:ext cx="6597884" cy="19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eny_PPT_Theme">
  <a:themeElements>
    <a:clrScheme name="Eventeny ">
      <a:dk1>
        <a:srgbClr val="333333"/>
      </a:dk1>
      <a:lt1>
        <a:srgbClr val="FFFFFF"/>
      </a:lt1>
      <a:dk2>
        <a:srgbClr val="222222"/>
      </a:dk2>
      <a:lt2>
        <a:srgbClr val="FFFFFF"/>
      </a:lt2>
      <a:accent1>
        <a:srgbClr val="0BD2CD"/>
      </a:accent1>
      <a:accent2>
        <a:srgbClr val="05AAC7"/>
      </a:accent2>
      <a:accent3>
        <a:srgbClr val="FC895F"/>
      </a:accent3>
      <a:accent4>
        <a:srgbClr val="FD828D"/>
      </a:accent4>
      <a:accent5>
        <a:srgbClr val="B185C1"/>
      </a:accent5>
      <a:accent6>
        <a:srgbClr val="F9F9F9"/>
      </a:accent6>
      <a:hlink>
        <a:srgbClr val="0389A0"/>
      </a:hlink>
      <a:folHlink>
        <a:srgbClr val="9E66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nteny_PPT_Theme" id="{245CE015-FE5F-8B4A-B236-408664B08D40}" vid="{211B186F-01DB-C744-9C90-D166F1525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Eventeny_PPT_Theme (4)</Template>
  <TotalTime>2889</TotalTime>
  <Words>178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Eventeny_PPT_Theme</vt:lpstr>
      <vt:lpstr>PowerPoint Presentation</vt:lpstr>
      <vt:lpstr>Insperity Premier</vt:lpstr>
      <vt:lpstr>Insperity Overview</vt:lpstr>
      <vt:lpstr>PTO First Step</vt:lpstr>
      <vt:lpstr>Paid Time-off Requests</vt:lpstr>
      <vt:lpstr>Attendance Calendar</vt:lpstr>
      <vt:lpstr>PTO Status</vt:lpstr>
      <vt:lpstr>Amount Taken/ Accrual Summary</vt:lpstr>
      <vt:lpstr>Questions?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Hutchens</dc:creator>
  <cp:lastModifiedBy>JAMIE Hutchens</cp:lastModifiedBy>
  <cp:revision>19</cp:revision>
  <dcterms:created xsi:type="dcterms:W3CDTF">2023-09-19T17:46:57Z</dcterms:created>
  <dcterms:modified xsi:type="dcterms:W3CDTF">2023-09-28T19:32:36Z</dcterms:modified>
</cp:coreProperties>
</file>